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1"/>
  </p:notesMasterIdLst>
  <p:handoutMasterIdLst>
    <p:handoutMasterId r:id="rId12"/>
  </p:handoutMasterIdLst>
  <p:sldIdLst>
    <p:sldId id="259" r:id="rId2"/>
    <p:sldId id="258" r:id="rId3"/>
    <p:sldId id="260" r:id="rId4"/>
    <p:sldId id="261" r:id="rId5"/>
    <p:sldId id="262" r:id="rId6"/>
    <p:sldId id="263" r:id="rId7"/>
    <p:sldId id="264" r:id="rId8"/>
    <p:sldId id="265" r:id="rId9"/>
    <p:sldId id="266" r:id="rId10"/>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43"/>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6.3.2024.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12.313"/>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35.296"/>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5.3.2024.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5.3.2024.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5.3.2024.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5.3.2024.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customXml" Target="../ink/ink4.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descr="A screen shot of a computer program&#10;&#10;Description automatically generated">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52" y="2641612"/>
            <a:ext cx="9645445"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95" y="6035767"/>
            <a:ext cx="4464874" cy="78599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142005" y="6597479"/>
              <a:ext cx="208440" cy="185760"/>
            </p14:xfrm>
          </p:contentPart>
        </mc:Choice>
        <mc:Fallback xmlns="">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132989" y="6588479"/>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D0C3545-6EA9-2D4B-522E-D4BEAA924B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99027" y="6035766"/>
            <a:ext cx="4464874" cy="794965"/>
          </a:xfrm>
          <a:prstGeom prst="rect">
            <a:avLst/>
          </a:prstGeom>
        </p:spPr>
      </p:pic>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FC577B8-C661-319C-0793-8B65A1D308E7}"/>
                  </a:ext>
                </a:extLst>
              </p14:cNvPr>
              <p14:cNvContentPartPr/>
              <p14:nvPr/>
            </p14:nvContentPartPr>
            <p14:xfrm>
              <a:off x="8530047" y="5795525"/>
              <a:ext cx="270000" cy="177840"/>
            </p14:xfrm>
          </p:contentPart>
        </mc:Choice>
        <mc:Fallback xmlns="">
          <p:pic>
            <p:nvPicPr>
              <p:cNvPr id="14" name="Ink 13">
                <a:extLst>
                  <a:ext uri="{FF2B5EF4-FFF2-40B4-BE49-F238E27FC236}">
                    <a16:creationId xmlns:a16="http://schemas.microsoft.com/office/drawing/2014/main" id="{7FC577B8-C661-319C-0793-8B65A1D308E7}"/>
                  </a:ext>
                </a:extLst>
              </p:cNvPr>
              <p:cNvPicPr/>
              <p:nvPr/>
            </p:nvPicPr>
            <p:blipFill>
              <a:blip r:embed="rId14"/>
              <a:stretch>
                <a:fillRect/>
              </a:stretch>
            </p:blipFill>
            <p:spPr>
              <a:xfrm>
                <a:off x="8521047" y="5786525"/>
                <a:ext cx="287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004120E3-C43A-0583-A439-9A5821EB5B7D}"/>
                  </a:ext>
                </a:extLst>
              </p14:cNvPr>
              <p14:cNvContentPartPr/>
              <p14:nvPr/>
            </p14:nvContentPartPr>
            <p14:xfrm>
              <a:off x="8580766" y="6638806"/>
              <a:ext cx="270001" cy="177841"/>
            </p14:xfrm>
          </p:contentPart>
        </mc:Choice>
        <mc:Fallback xmlns="">
          <p:pic>
            <p:nvPicPr>
              <p:cNvPr id="21" name="Ink 20">
                <a:extLst>
                  <a:ext uri="{FF2B5EF4-FFF2-40B4-BE49-F238E27FC236}">
                    <a16:creationId xmlns:a16="http://schemas.microsoft.com/office/drawing/2014/main" id="{004120E3-C43A-0583-A439-9A5821EB5B7D}"/>
                  </a:ext>
                </a:extLst>
              </p:cNvPr>
              <p:cNvPicPr/>
              <p:nvPr/>
            </p:nvPicPr>
            <p:blipFill>
              <a:blip r:embed="rId16"/>
              <a:stretch>
                <a:fillRect/>
              </a:stretch>
            </p:blipFill>
            <p:spPr>
              <a:xfrm>
                <a:off x="8571766" y="6629806"/>
                <a:ext cx="287641" cy="195481"/>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 The </a:t>
            </a:r>
            <a:r>
              <a:rPr lang="en-GB" i="1"/>
              <a:t>unquantized model obviously outperforms quantized models.</a:t>
            </a:r>
            <a:endParaRPr lang="en-GB"/>
          </a:p>
          <a:p>
            <a:endParaRPr lang="en-GB" i="1"/>
          </a:p>
          <a:p>
            <a:endParaRPr lang="en-GB" i="1"/>
          </a:p>
          <a:p>
            <a:endParaRPr lang="sr-Latn-RS" i="1"/>
          </a:p>
        </p:txBody>
      </p:sp>
      <p:pic>
        <p:nvPicPr>
          <p:cNvPr id="4" name="Picture 3" descr="A graph of different colored lines&#10;&#10;Description automatically generated">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1778420"/>
            <a:ext cx="9193161" cy="4757815"/>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551048"/>
          </a:xfrm>
        </p:spPr>
        <p:txBody>
          <a:bodyPr>
            <a:normAutofit/>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 </a:t>
            </a:r>
            <a:r>
              <a:rPr lang="en-GB" i="1"/>
              <a:t>The message printed by TVM indicates that there are operators in the ResNet50 neural network that are not optimized for the target hardware. This is expected, since I didn’t explicitly tune the model anywhere in my code. This could be solved by incorporating AutoTVM, a tuning module within TVM that automatically optimizes the operators in the model so that they are more efficient for the target hardware. TVM’s Autoscheduler would also potentially speed up the inference by automatically optimizing the scheduling of operations across the entire neural network. In conclusion, autotuning would definitely improve the performances of both the unquantized and quantized models. However, I assume that the absence of autotuning has a more pronounced impact on quantized models due to the additional complexities introduced by quantization. I believe that could be the reason why the unquantized model outperforms quantized models by a large margin in these experiments.</a:t>
            </a:r>
            <a:endParaRPr lang="en-US" i="1"/>
          </a:p>
        </p:txBody>
      </p:sp>
    </p:spTree>
    <p:extLst>
      <p:ext uri="{BB962C8B-B14F-4D97-AF65-F5344CB8AC3E}">
        <p14:creationId xmlns:p14="http://schemas.microsoft.com/office/powerpoint/2010/main" val="154178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had explicitly set that using tvm.relay.quantize.qconfig as I have shown previously in my answer to question number 3. However, even if I hadn’t explicitly set that, TVM would have done the quantization to int8 because that is the default quantization configuration as can be seen in the QConfig class that I have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int8 quantization, but it crashes when I attempt int4, int2, or int1 quantization. TVM prints an error that says that those data types are unknown. I believe that is the case because TVM has no direct support for those data types. To prove that, I have found a C++ macro in the tvm/src/relay/transforms/pattern_utils.h file that obviously contains all the data types that TVM supports, and int4, int2, and int1 data types are not among them. Also, the unknown data type error is printed by this macro.</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DEE1DF0B-0B7C-B3E1-BAEF-27A2A71B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30" y="4316937"/>
            <a:ext cx="3560147" cy="2452184"/>
          </a:xfrm>
          <a:prstGeom prst="rect">
            <a:avLst/>
          </a:prstGeom>
        </p:spPr>
      </p:pic>
    </p:spTree>
    <p:extLst>
      <p:ext uri="{BB962C8B-B14F-4D97-AF65-F5344CB8AC3E}">
        <p14:creationId xmlns:p14="http://schemas.microsoft.com/office/powerpoint/2010/main" val="304784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526</TotalTime>
  <Words>939</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133</cp:revision>
  <dcterms:created xsi:type="dcterms:W3CDTF">2024-03-05T09:15:53Z</dcterms:created>
  <dcterms:modified xsi:type="dcterms:W3CDTF">2024-03-06T00:02:42Z</dcterms:modified>
</cp:coreProperties>
</file>